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bg-BG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59" autoAdjust="0"/>
    <p:restoredTop sz="94660"/>
  </p:normalViewPr>
  <p:slideViewPr>
    <p:cSldViewPr snapToGrid="0">
      <p:cViewPr varScale="1">
        <p:scale>
          <a:sx n="61" d="100"/>
          <a:sy n="61" d="100"/>
        </p:scale>
        <p:origin x="84" y="3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Заглавен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bg-BG"/>
              <a:t>Редакт. стил загл. образец</a:t>
            </a:r>
          </a:p>
        </p:txBody>
      </p:sp>
      <p:sp>
        <p:nvSpPr>
          <p:cNvPr id="3" name="Подзаглавие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bg-BG"/>
              <a:t>Щракнете за редакция стил подзагл. обр.</a:t>
            </a:r>
          </a:p>
        </p:txBody>
      </p:sp>
      <p:sp>
        <p:nvSpPr>
          <p:cNvPr id="4" name="Контейнер за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5" name="Контейнер за долния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Контейнер за номер н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31682347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лавие и вертикален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/>
              <a:t>Редакт. стил загл. образец</a:t>
            </a:r>
          </a:p>
        </p:txBody>
      </p:sp>
      <p:sp>
        <p:nvSpPr>
          <p:cNvPr id="3" name="Контейнер за вертикален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bg-BG"/>
              <a:t>Щракнете, за да редактирате стиловете на текста в образеца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4" name="Контейнер за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5" name="Контейнер за долния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Контейнер за номер н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26110563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но заглавие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но заглавие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bg-BG"/>
              <a:t>Редакт. стил загл. образец</a:t>
            </a:r>
          </a:p>
        </p:txBody>
      </p:sp>
      <p:sp>
        <p:nvSpPr>
          <p:cNvPr id="3" name="Контейнер за вертикален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bg-BG"/>
              <a:t>Щракнете, за да редактирате стиловете на текста в образеца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4" name="Контейнер за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5" name="Контейнер за долния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Контейнер за номер н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25871084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лавие и съдържа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/>
              <a:t>Редакт. стил загл. образец</a:t>
            </a:r>
          </a:p>
        </p:txBody>
      </p:sp>
      <p:sp>
        <p:nvSpPr>
          <p:cNvPr id="3" name="Контейнер за съдържани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bg-BG"/>
              <a:t>Щракнете, за да редактирате стиловете на текста в образеца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4" name="Контейнер за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5" name="Контейнер за долния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Контейнер за номер н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2067520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лавка на секци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bg-BG"/>
              <a:t>Редакт. стил загл. образец</a:t>
            </a:r>
          </a:p>
        </p:txBody>
      </p:sp>
      <p:sp>
        <p:nvSpPr>
          <p:cNvPr id="3" name="Текстов контейнер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bg-BG"/>
              <a:t>Щракнете, за да редактирате стиловете на текста в образеца</a:t>
            </a:r>
          </a:p>
        </p:txBody>
      </p:sp>
      <p:sp>
        <p:nvSpPr>
          <p:cNvPr id="4" name="Контейнер за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5" name="Контейнер за долния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Контейнер за номер н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10083473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е съдържани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/>
              <a:t>Редакт. стил загл. образец</a:t>
            </a:r>
          </a:p>
        </p:txBody>
      </p:sp>
      <p:sp>
        <p:nvSpPr>
          <p:cNvPr id="3" name="Контейнер за съдържание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bg-BG"/>
              <a:t>Щракнете, за да редактирате стиловете на текста в образеца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4" name="Контейнер за съдържание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bg-BG"/>
              <a:t>Щракнете, за да редактирате стиловете на текста в образеца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5" name="Контейнер за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6" name="Контейнер за долния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7" name="Контейнер за номер н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11386684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bg-BG"/>
              <a:t>Редакт. стил загл. образец</a:t>
            </a:r>
          </a:p>
        </p:txBody>
      </p:sp>
      <p:sp>
        <p:nvSpPr>
          <p:cNvPr id="3" name="Текстов контейнер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bg-BG"/>
              <a:t>Щракнете, за да редактирате стиловете на текста в образеца</a:t>
            </a:r>
          </a:p>
        </p:txBody>
      </p:sp>
      <p:sp>
        <p:nvSpPr>
          <p:cNvPr id="4" name="Контейнер за съдържание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bg-BG"/>
              <a:t>Щракнете, за да редактирате стиловете на текста в образеца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5" name="Текстов контейнер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bg-BG"/>
              <a:t>Щракнете, за да редактирате стиловете на текста в образеца</a:t>
            </a:r>
          </a:p>
        </p:txBody>
      </p:sp>
      <p:sp>
        <p:nvSpPr>
          <p:cNvPr id="6" name="Контейнер за съдържание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bg-BG"/>
              <a:t>Щракнете, за да редактирате стиловете на текста в образеца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7" name="Контейнер за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8" name="Контейнер за долния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9" name="Контейнер за номер на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4798549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Само заглав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/>
              <a:t>Редакт. стил загл. образец</a:t>
            </a:r>
          </a:p>
        </p:txBody>
      </p:sp>
      <p:sp>
        <p:nvSpPr>
          <p:cNvPr id="3" name="Контейнер за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4" name="Контейнер за долния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5" name="Контейнер за номер на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19079840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разе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Контейнер за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3" name="Контейнер за долния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4" name="Контейнер за номер на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29230440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Съдържание с надпис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bg-BG"/>
              <a:t>Редакт. стил загл. образец</a:t>
            </a:r>
          </a:p>
        </p:txBody>
      </p:sp>
      <p:sp>
        <p:nvSpPr>
          <p:cNvPr id="3" name="Контейнер за съдържание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bg-BG"/>
              <a:t>Щракнете, за да редактирате стиловете на текста в образеца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4" name="Текстов контейне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bg-BG"/>
              <a:t>Щракнете, за да редактирате стиловете на текста в образеца</a:t>
            </a:r>
          </a:p>
        </p:txBody>
      </p:sp>
      <p:sp>
        <p:nvSpPr>
          <p:cNvPr id="5" name="Контейнер за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6" name="Контейнер за долния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7" name="Контейнер за номер н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4895305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Картина с надпис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bg-BG"/>
              <a:t>Редакт. стил загл. образец</a:t>
            </a:r>
          </a:p>
        </p:txBody>
      </p:sp>
      <p:sp>
        <p:nvSpPr>
          <p:cNvPr id="3" name="Контейнер за картина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bg-BG"/>
          </a:p>
        </p:txBody>
      </p:sp>
      <p:sp>
        <p:nvSpPr>
          <p:cNvPr id="4" name="Текстов контейне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bg-BG"/>
              <a:t>Щракнете, за да редактирате стиловете на текста в образеца</a:t>
            </a:r>
          </a:p>
        </p:txBody>
      </p:sp>
      <p:sp>
        <p:nvSpPr>
          <p:cNvPr id="5" name="Контейнер за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6" name="Контейнер за долния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7" name="Контейнер за номер н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11879674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Контейнер за заглавие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bg-BG"/>
              <a:t>Редакт. стил загл. образец</a:t>
            </a:r>
          </a:p>
        </p:txBody>
      </p:sp>
      <p:sp>
        <p:nvSpPr>
          <p:cNvPr id="3" name="Текстов контейнер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bg-BG"/>
              <a:t>Щракнете, за да редактирате стиловете на текста в образеца</a:t>
            </a:r>
          </a:p>
          <a:p>
            <a:pPr lvl="1"/>
            <a:r>
              <a:rPr lang="bg-BG"/>
              <a:t>Второ ниво</a:t>
            </a:r>
          </a:p>
          <a:p>
            <a:pPr lvl="2"/>
            <a:r>
              <a:rPr lang="bg-BG"/>
              <a:t>Трето ниво</a:t>
            </a:r>
          </a:p>
          <a:p>
            <a:pPr lvl="3"/>
            <a:r>
              <a:rPr lang="bg-BG"/>
              <a:t>Четвърто ниво</a:t>
            </a:r>
          </a:p>
          <a:p>
            <a:pPr lvl="4"/>
            <a:r>
              <a:rPr lang="bg-BG"/>
              <a:t>Пето ниво</a:t>
            </a:r>
          </a:p>
        </p:txBody>
      </p:sp>
      <p:sp>
        <p:nvSpPr>
          <p:cNvPr id="4" name="Контейнер за 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104224-5F53-4681-B114-4FDA2DEB297A}" type="datetimeFigureOut">
              <a:rPr lang="bg-BG" smtClean="0"/>
              <a:t>21.1.2019 г.</a:t>
            </a:fld>
            <a:endParaRPr lang="bg-BG"/>
          </a:p>
        </p:txBody>
      </p:sp>
      <p:sp>
        <p:nvSpPr>
          <p:cNvPr id="5" name="Контейнер за долния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bg-BG"/>
          </a:p>
        </p:txBody>
      </p:sp>
      <p:sp>
        <p:nvSpPr>
          <p:cNvPr id="6" name="Контейнер за номер на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15E07B-6C49-45E8-9BB0-876BFAD0C1D8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33753343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bg-BG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3" name="Подзаглавие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17487301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PresentationFormat>Широк екран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на PowerPoint</dc:title>
  <dc:creator/>
  <cp:lastModifiedBy/>
  <cp:revision>2</cp:revision>
</cp:coreProperties>
</file>

<file path=docProps/thumbnail.jpeg>
</file>